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b25a4d1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b25a4d1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841b25a4d1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841b25a4d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841b25a4d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841b25a4d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5900" y="457975"/>
            <a:ext cx="73122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Pat DeSimio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Pat DeSimio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Pat DeSimio and Mark Sloniker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801950" y="812550"/>
            <a:ext cx="83421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the summer turns t’ward autumn,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the long-night stars climb high’r.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time’s unceasing turning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Wheels us ’round, ’round the harvest fire.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 from daylight t’ward the night.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go, turning on through life.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801950" y="812550"/>
            <a:ext cx="83421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the sun turns bearded barley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soft green to a brazen bronze. 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the sunflow’rs rest their heads in the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 of sleep while the sun spins on.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 from daylight t’ward the night.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go, turning on through life.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801950" y="812550"/>
            <a:ext cx="83421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mistakes turn into wisdom,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the rash become the sage.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as the blooms of youth grow into the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Feast and seed of our autumn days.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 from daylight t’ward the night.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we go, turning on through life.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